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5.png" Type="http://schemas.openxmlformats.org/officeDocument/2006/relationships/image"/><Relationship Id="rId11" Target="../media/image166.png" Type="http://schemas.openxmlformats.org/officeDocument/2006/relationships/image"/><Relationship Id="rId12" Target="../media/image167.png" Type="http://schemas.openxmlformats.org/officeDocument/2006/relationships/image"/><Relationship Id="rId13" Target="../media/image168.png" Type="http://schemas.openxmlformats.org/officeDocument/2006/relationships/image"/><Relationship Id="rId14" Target="../media/image169.png" Type="http://schemas.openxmlformats.org/officeDocument/2006/relationships/image"/><Relationship Id="rId15" Target="../media/image170.png" Type="http://schemas.openxmlformats.org/officeDocument/2006/relationships/image"/><Relationship Id="rId16" Target="../media/image171.png" Type="http://schemas.openxmlformats.org/officeDocument/2006/relationships/image"/><Relationship Id="rId17" Target="../media/image172.png" Type="http://schemas.openxmlformats.org/officeDocument/2006/relationships/image"/><Relationship Id="rId18" Target="../media/image173.png" Type="http://schemas.openxmlformats.org/officeDocument/2006/relationships/image"/><Relationship Id="rId19" Target="../media/image174.png" Type="http://schemas.openxmlformats.org/officeDocument/2006/relationships/image"/><Relationship Id="rId2" Target="../media/image81.png" Type="http://schemas.openxmlformats.org/officeDocument/2006/relationships/image"/><Relationship Id="rId20" Target="../media/image175.png" Type="http://schemas.openxmlformats.org/officeDocument/2006/relationships/image"/><Relationship Id="rId21" Target="../media/image176.png" Type="http://schemas.openxmlformats.org/officeDocument/2006/relationships/image"/><Relationship Id="rId22" Target="../media/image177.png" Type="http://schemas.openxmlformats.org/officeDocument/2006/relationships/image"/><Relationship Id="rId23" Target="../media/image178.png" Type="http://schemas.openxmlformats.org/officeDocument/2006/relationships/image"/><Relationship Id="rId24" Target="../media/image179.png" Type="http://schemas.openxmlformats.org/officeDocument/2006/relationships/image"/><Relationship Id="rId25" Target="../media/image106.png" Type="http://schemas.openxmlformats.org/officeDocument/2006/relationships/image"/><Relationship Id="rId26" Target="../media/image107.png" Type="http://schemas.openxmlformats.org/officeDocument/2006/relationships/image"/><Relationship Id="rId27" Target="../media/image30.png" Type="http://schemas.openxmlformats.org/officeDocument/2006/relationships/image"/><Relationship Id="rId28" Target="../media/image52.png" Type="http://schemas.openxmlformats.org/officeDocument/2006/relationships/image"/><Relationship Id="rId29" Target="../media/image180.png" Type="http://schemas.openxmlformats.org/officeDocument/2006/relationships/image"/><Relationship Id="rId3" Target="../media/image158.png" Type="http://schemas.openxmlformats.org/officeDocument/2006/relationships/image"/><Relationship Id="rId30" Target="../media/image181.png" Type="http://schemas.openxmlformats.org/officeDocument/2006/relationships/image"/><Relationship Id="rId31" Target="../media/image182.png" Type="http://schemas.openxmlformats.org/officeDocument/2006/relationships/image"/><Relationship Id="rId4" Target="../media/image159.png" Type="http://schemas.openxmlformats.org/officeDocument/2006/relationships/image"/><Relationship Id="rId5" Target="../media/image160.png" Type="http://schemas.openxmlformats.org/officeDocument/2006/relationships/image"/><Relationship Id="rId6" Target="../media/image161.png" Type="http://schemas.openxmlformats.org/officeDocument/2006/relationships/image"/><Relationship Id="rId7" Target="../media/image162.png" Type="http://schemas.openxmlformats.org/officeDocument/2006/relationships/image"/><Relationship Id="rId8" Target="../media/image163.png" Type="http://schemas.openxmlformats.org/officeDocument/2006/relationships/image"/><Relationship Id="rId9" Target="../media/image16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3.png" Type="http://schemas.openxmlformats.org/officeDocument/2006/relationships/image"/><Relationship Id="rId3" Target="../media/image184.png" Type="http://schemas.openxmlformats.org/officeDocument/2006/relationships/image"/><Relationship Id="rId4" Target="../media/image185.png" Type="http://schemas.openxmlformats.org/officeDocument/2006/relationships/image"/><Relationship Id="rId5" Target="../media/image186.png" Type="http://schemas.openxmlformats.org/officeDocument/2006/relationships/image"/><Relationship Id="rId6" Target="../media/image187.png" Type="http://schemas.openxmlformats.org/officeDocument/2006/relationships/image"/><Relationship Id="rId7" Target="../media/image188.png" Type="http://schemas.openxmlformats.org/officeDocument/2006/relationships/image"/><Relationship Id="rId8" Target="../media/image189.png" Type="http://schemas.openxmlformats.org/officeDocument/2006/relationships/image"/><Relationship Id="rId9" Target="../media/image19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1.png" Type="http://schemas.openxmlformats.org/officeDocument/2006/relationships/image"/><Relationship Id="rId3" Target="../media/image192.png" Type="http://schemas.openxmlformats.org/officeDocument/2006/relationships/image"/><Relationship Id="rId4" Target="../media/image193.png" Type="http://schemas.openxmlformats.org/officeDocument/2006/relationships/image"/><Relationship Id="rId5" Target="../media/image186.png" Type="http://schemas.openxmlformats.org/officeDocument/2006/relationships/image"/><Relationship Id="rId6" Target="../media/image194.png" Type="http://schemas.openxmlformats.org/officeDocument/2006/relationships/image"/><Relationship Id="rId7" Target="../media/image188.png" Type="http://schemas.openxmlformats.org/officeDocument/2006/relationships/image"/><Relationship Id="rId8" Target="../media/image195.png" Type="http://schemas.openxmlformats.org/officeDocument/2006/relationships/image"/><Relationship Id="rId9" Target="../media/image19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7.png" Type="http://schemas.openxmlformats.org/officeDocument/2006/relationships/image"/><Relationship Id="rId3" Target="../media/image198.png" Type="http://schemas.openxmlformats.org/officeDocument/2006/relationships/image"/><Relationship Id="rId4" Target="../media/image199.png" Type="http://schemas.openxmlformats.org/officeDocument/2006/relationships/image"/><Relationship Id="rId5" Target="../media/image186.png" Type="http://schemas.openxmlformats.org/officeDocument/2006/relationships/image"/><Relationship Id="rId6" Target="../media/image194.png" Type="http://schemas.openxmlformats.org/officeDocument/2006/relationships/image"/><Relationship Id="rId7" Target="../media/image188.png" Type="http://schemas.openxmlformats.org/officeDocument/2006/relationships/image"/><Relationship Id="rId8" Target="../media/image200.png" Type="http://schemas.openxmlformats.org/officeDocument/2006/relationships/image"/><Relationship Id="rId9" Target="../media/image20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2.png" Type="http://schemas.openxmlformats.org/officeDocument/2006/relationships/image"/><Relationship Id="rId3" Target="../media/image203.png" Type="http://schemas.openxmlformats.org/officeDocument/2006/relationships/image"/><Relationship Id="rId4" Target="../media/image204.png" Type="http://schemas.openxmlformats.org/officeDocument/2006/relationships/image"/><Relationship Id="rId5" Target="../media/image186.png" Type="http://schemas.openxmlformats.org/officeDocument/2006/relationships/image"/><Relationship Id="rId6" Target="../media/image205.png" Type="http://schemas.openxmlformats.org/officeDocument/2006/relationships/image"/><Relationship Id="rId7" Target="../media/image188.png" Type="http://schemas.openxmlformats.org/officeDocument/2006/relationships/image"/><Relationship Id="rId8" Target="../media/image206.png" Type="http://schemas.openxmlformats.org/officeDocument/2006/relationships/image"/><Relationship Id="rId9" Target="../media/image20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8.png" Type="http://schemas.openxmlformats.org/officeDocument/2006/relationships/image"/><Relationship Id="rId3" Target="../media/image209.png" Type="http://schemas.openxmlformats.org/officeDocument/2006/relationships/image"/><Relationship Id="rId4" Target="../media/image210.png" Type="http://schemas.openxmlformats.org/officeDocument/2006/relationships/image"/><Relationship Id="rId5" Target="../media/image186.png" Type="http://schemas.openxmlformats.org/officeDocument/2006/relationships/image"/><Relationship Id="rId6" Target="../media/image211.png" Type="http://schemas.openxmlformats.org/officeDocument/2006/relationships/image"/><Relationship Id="rId7" Target="../media/image188.png" Type="http://schemas.openxmlformats.org/officeDocument/2006/relationships/image"/><Relationship Id="rId8" Target="../media/image212.png" Type="http://schemas.openxmlformats.org/officeDocument/2006/relationships/image"/><Relationship Id="rId9" Target="../media/image2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4.png" Type="http://schemas.openxmlformats.org/officeDocument/2006/relationships/image"/><Relationship Id="rId3" Target="../media/image215.png" Type="http://schemas.openxmlformats.org/officeDocument/2006/relationships/image"/><Relationship Id="rId4" Target="../media/image216.png" Type="http://schemas.openxmlformats.org/officeDocument/2006/relationships/image"/><Relationship Id="rId5" Target="../media/image186.png" Type="http://schemas.openxmlformats.org/officeDocument/2006/relationships/image"/><Relationship Id="rId6" Target="../media/image217.png" Type="http://schemas.openxmlformats.org/officeDocument/2006/relationships/image"/><Relationship Id="rId7" Target="../media/image188.png" Type="http://schemas.openxmlformats.org/officeDocument/2006/relationships/image"/><Relationship Id="rId8" Target="../media/image218.png" Type="http://schemas.openxmlformats.org/officeDocument/2006/relationships/image"/><Relationship Id="rId9" Target="../media/image2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0.png" Type="http://schemas.openxmlformats.org/officeDocument/2006/relationships/image"/><Relationship Id="rId3" Target="../media/image221.png" Type="http://schemas.openxmlformats.org/officeDocument/2006/relationships/image"/><Relationship Id="rId4" Target="../media/image222.png" Type="http://schemas.openxmlformats.org/officeDocument/2006/relationships/image"/><Relationship Id="rId5" Target="../media/image186.png" Type="http://schemas.openxmlformats.org/officeDocument/2006/relationships/image"/><Relationship Id="rId6" Target="../media/image223.png" Type="http://schemas.openxmlformats.org/officeDocument/2006/relationships/image"/><Relationship Id="rId7" Target="../media/image188.png" Type="http://schemas.openxmlformats.org/officeDocument/2006/relationships/image"/><Relationship Id="rId8" Target="../media/image2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3.png" Type="http://schemas.openxmlformats.org/officeDocument/2006/relationships/image"/><Relationship Id="rId11" Target="../media/image234.png" Type="http://schemas.openxmlformats.org/officeDocument/2006/relationships/image"/><Relationship Id="rId12" Target="../media/image235.png" Type="http://schemas.openxmlformats.org/officeDocument/2006/relationships/image"/><Relationship Id="rId13" Target="../media/image236.png" Type="http://schemas.openxmlformats.org/officeDocument/2006/relationships/image"/><Relationship Id="rId14" Target="../media/image237.png" Type="http://schemas.openxmlformats.org/officeDocument/2006/relationships/image"/><Relationship Id="rId15" Target="../media/image238.png" Type="http://schemas.openxmlformats.org/officeDocument/2006/relationships/image"/><Relationship Id="rId16" Target="../media/image239.png" Type="http://schemas.openxmlformats.org/officeDocument/2006/relationships/image"/><Relationship Id="rId17" Target="../media/image240.png" Type="http://schemas.openxmlformats.org/officeDocument/2006/relationships/image"/><Relationship Id="rId18" Target="../media/image241.png" Type="http://schemas.openxmlformats.org/officeDocument/2006/relationships/image"/><Relationship Id="rId19" Target="../media/image242.png" Type="http://schemas.openxmlformats.org/officeDocument/2006/relationships/image"/><Relationship Id="rId2" Target="../media/image225.png" Type="http://schemas.openxmlformats.org/officeDocument/2006/relationships/image"/><Relationship Id="rId20" Target="../media/image243.png" Type="http://schemas.openxmlformats.org/officeDocument/2006/relationships/image"/><Relationship Id="rId21" Target="../media/image244.png" Type="http://schemas.openxmlformats.org/officeDocument/2006/relationships/image"/><Relationship Id="rId22" Target="../media/image245.png" Type="http://schemas.openxmlformats.org/officeDocument/2006/relationships/image"/><Relationship Id="rId23" Target="../media/image246.png" Type="http://schemas.openxmlformats.org/officeDocument/2006/relationships/image"/><Relationship Id="rId24" Target="../media/image247.png" Type="http://schemas.openxmlformats.org/officeDocument/2006/relationships/image"/><Relationship Id="rId25" Target="../media/image248.png" Type="http://schemas.openxmlformats.org/officeDocument/2006/relationships/image"/><Relationship Id="rId26" Target="../media/image106.png" Type="http://schemas.openxmlformats.org/officeDocument/2006/relationships/image"/><Relationship Id="rId27" Target="../media/image107.png" Type="http://schemas.openxmlformats.org/officeDocument/2006/relationships/image"/><Relationship Id="rId28" Target="../media/image30.png" Type="http://schemas.openxmlformats.org/officeDocument/2006/relationships/image"/><Relationship Id="rId29" Target="../media/image249.png" Type="http://schemas.openxmlformats.org/officeDocument/2006/relationships/image"/><Relationship Id="rId3" Target="../media/image226.png" Type="http://schemas.openxmlformats.org/officeDocument/2006/relationships/image"/><Relationship Id="rId4" Target="../media/image227.png" Type="http://schemas.openxmlformats.org/officeDocument/2006/relationships/image"/><Relationship Id="rId5" Target="../media/image228.png" Type="http://schemas.openxmlformats.org/officeDocument/2006/relationships/image"/><Relationship Id="rId6" Target="../media/image229.png" Type="http://schemas.openxmlformats.org/officeDocument/2006/relationships/image"/><Relationship Id="rId7" Target="../media/image230.png" Type="http://schemas.openxmlformats.org/officeDocument/2006/relationships/image"/><Relationship Id="rId8" Target="../media/image231.png" Type="http://schemas.openxmlformats.org/officeDocument/2006/relationships/image"/><Relationship Id="rId9" Target="../media/image2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5.png" Type="http://schemas.openxmlformats.org/officeDocument/2006/relationships/image"/><Relationship Id="rId11" Target="../media/image256.png" Type="http://schemas.openxmlformats.org/officeDocument/2006/relationships/image"/><Relationship Id="rId12" Target="../media/image257.png" Type="http://schemas.openxmlformats.org/officeDocument/2006/relationships/image"/><Relationship Id="rId13" Target="../media/image258.png" Type="http://schemas.openxmlformats.org/officeDocument/2006/relationships/image"/><Relationship Id="rId14" Target="../media/image259.png" Type="http://schemas.openxmlformats.org/officeDocument/2006/relationships/image"/><Relationship Id="rId15" Target="../media/image260.png" Type="http://schemas.openxmlformats.org/officeDocument/2006/relationships/image"/><Relationship Id="rId16" Target="../media/image261.png" Type="http://schemas.openxmlformats.org/officeDocument/2006/relationships/image"/><Relationship Id="rId2" Target="../media/image1.png" Type="http://schemas.openxmlformats.org/officeDocument/2006/relationships/image"/><Relationship Id="rId3" Target="../media/image250.png" Type="http://schemas.openxmlformats.org/officeDocument/2006/relationships/image"/><Relationship Id="rId4" Target="../media/image3.png" Type="http://schemas.openxmlformats.org/officeDocument/2006/relationships/image"/><Relationship Id="rId5" Target="../media/image251.png" Type="http://schemas.openxmlformats.org/officeDocument/2006/relationships/image"/><Relationship Id="rId6" Target="../media/image252.png" Type="http://schemas.openxmlformats.org/officeDocument/2006/relationships/image"/><Relationship Id="rId7" Target="../media/image5.png" Type="http://schemas.openxmlformats.org/officeDocument/2006/relationships/image"/><Relationship Id="rId8" Target="../media/image253.png" Type="http://schemas.openxmlformats.org/officeDocument/2006/relationships/image"/><Relationship Id="rId9" Target="../media/image2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16" Target="../media/image29.png" Type="http://schemas.openxmlformats.org/officeDocument/2006/relationships/image"/><Relationship Id="rId17" Target="../media/image30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png" Type="http://schemas.openxmlformats.org/officeDocument/2006/relationships/image"/><Relationship Id="rId14" Target="../media/image43.png" Type="http://schemas.openxmlformats.org/officeDocument/2006/relationships/image"/><Relationship Id="rId15" Target="../media/image44.png" Type="http://schemas.openxmlformats.org/officeDocument/2006/relationships/image"/><Relationship Id="rId16" Target="../media/image45.png" Type="http://schemas.openxmlformats.org/officeDocument/2006/relationships/image"/><Relationship Id="rId17" Target="../media/image46.png" Type="http://schemas.openxmlformats.org/officeDocument/2006/relationships/image"/><Relationship Id="rId18" Target="../media/image47.png" Type="http://schemas.openxmlformats.org/officeDocument/2006/relationships/image"/><Relationship Id="rId19" Target="../media/image48.png" Type="http://schemas.openxmlformats.org/officeDocument/2006/relationships/image"/><Relationship Id="rId2" Target="../media/image31.png" Type="http://schemas.openxmlformats.org/officeDocument/2006/relationships/image"/><Relationship Id="rId20" Target="../media/image49.png" Type="http://schemas.openxmlformats.org/officeDocument/2006/relationships/image"/><Relationship Id="rId21" Target="../media/image50.png" Type="http://schemas.openxmlformats.org/officeDocument/2006/relationships/image"/><Relationship Id="rId22" Target="../media/image51.png" Type="http://schemas.openxmlformats.org/officeDocument/2006/relationships/image"/><Relationship Id="rId23" Target="../media/image52.png" Type="http://schemas.openxmlformats.org/officeDocument/2006/relationships/image"/><Relationship Id="rId24" Target="../media/image53.png" Type="http://schemas.openxmlformats.org/officeDocument/2006/relationships/image"/><Relationship Id="rId25" Target="../media/image5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13" Target="../media/image70.png" Type="http://schemas.openxmlformats.org/officeDocument/2006/relationships/image"/><Relationship Id="rId14" Target="../media/image71.png" Type="http://schemas.openxmlformats.org/officeDocument/2006/relationships/image"/><Relationship Id="rId15" Target="../media/image72.png" Type="http://schemas.openxmlformats.org/officeDocument/2006/relationships/image"/><Relationship Id="rId16" Target="../media/image73.png" Type="http://schemas.openxmlformats.org/officeDocument/2006/relationships/image"/><Relationship Id="rId17" Target="../media/image74.png" Type="http://schemas.openxmlformats.org/officeDocument/2006/relationships/image"/><Relationship Id="rId18" Target="../media/image49.png" Type="http://schemas.openxmlformats.org/officeDocument/2006/relationships/image"/><Relationship Id="rId19" Target="../media/image75.png" Type="http://schemas.openxmlformats.org/officeDocument/2006/relationships/image"/><Relationship Id="rId2" Target="../media/image65.png" Type="http://schemas.openxmlformats.org/officeDocument/2006/relationships/image"/><Relationship Id="rId20" Target="../media/image76.png" Type="http://schemas.openxmlformats.org/officeDocument/2006/relationships/image"/><Relationship Id="rId21" Target="../media/image77.png" Type="http://schemas.openxmlformats.org/officeDocument/2006/relationships/image"/><Relationship Id="rId22" Target="../media/image78.png" Type="http://schemas.openxmlformats.org/officeDocument/2006/relationships/image"/><Relationship Id="rId23" Target="../media/image52.png" Type="http://schemas.openxmlformats.org/officeDocument/2006/relationships/image"/><Relationship Id="rId24" Target="../media/image79.png" Type="http://schemas.openxmlformats.org/officeDocument/2006/relationships/image"/><Relationship Id="rId25" Target="../media/image80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66.pn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png" Type="http://schemas.openxmlformats.org/officeDocument/2006/relationships/image"/><Relationship Id="rId12" Target="../media/image91.png" Type="http://schemas.openxmlformats.org/officeDocument/2006/relationships/image"/><Relationship Id="rId13" Target="../media/image92.png" Type="http://schemas.openxmlformats.org/officeDocument/2006/relationships/image"/><Relationship Id="rId14" Target="../media/image93.png" Type="http://schemas.openxmlformats.org/officeDocument/2006/relationships/image"/><Relationship Id="rId15" Target="../media/image94.png" Type="http://schemas.openxmlformats.org/officeDocument/2006/relationships/image"/><Relationship Id="rId16" Target="../media/image95.png" Type="http://schemas.openxmlformats.org/officeDocument/2006/relationships/image"/><Relationship Id="rId17" Target="../media/image96.png" Type="http://schemas.openxmlformats.org/officeDocument/2006/relationships/image"/><Relationship Id="rId18" Target="../media/image97.png" Type="http://schemas.openxmlformats.org/officeDocument/2006/relationships/image"/><Relationship Id="rId19" Target="../media/image98.png" Type="http://schemas.openxmlformats.org/officeDocument/2006/relationships/image"/><Relationship Id="rId2" Target="../media/image81.png" Type="http://schemas.openxmlformats.org/officeDocument/2006/relationships/image"/><Relationship Id="rId20" Target="../media/image99.png" Type="http://schemas.openxmlformats.org/officeDocument/2006/relationships/image"/><Relationship Id="rId21" Target="../media/image100.png" Type="http://schemas.openxmlformats.org/officeDocument/2006/relationships/image"/><Relationship Id="rId22" Target="../media/image101.png" Type="http://schemas.openxmlformats.org/officeDocument/2006/relationships/image"/><Relationship Id="rId23" Target="../media/image102.png" Type="http://schemas.openxmlformats.org/officeDocument/2006/relationships/image"/><Relationship Id="rId24" Target="../media/image103.png" Type="http://schemas.openxmlformats.org/officeDocument/2006/relationships/image"/><Relationship Id="rId25" Target="../media/image104.png" Type="http://schemas.openxmlformats.org/officeDocument/2006/relationships/image"/><Relationship Id="rId26" Target="../media/image105.png" Type="http://schemas.openxmlformats.org/officeDocument/2006/relationships/image"/><Relationship Id="rId27" Target="../media/image106.png" Type="http://schemas.openxmlformats.org/officeDocument/2006/relationships/image"/><Relationship Id="rId28" Target="../media/image107.png" Type="http://schemas.openxmlformats.org/officeDocument/2006/relationships/image"/><Relationship Id="rId29" Target="../media/image30.png" Type="http://schemas.openxmlformats.org/officeDocument/2006/relationships/image"/><Relationship Id="rId3" Target="../media/image82.png" Type="http://schemas.openxmlformats.org/officeDocument/2006/relationships/image"/><Relationship Id="rId30" Target="../media/image52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110.png" Type="http://schemas.openxmlformats.org/officeDocument/2006/relationships/image"/><Relationship Id="rId12" Target="../media/image111.png" Type="http://schemas.openxmlformats.org/officeDocument/2006/relationships/image"/><Relationship Id="rId13" Target="../media/image112.png" Type="http://schemas.openxmlformats.org/officeDocument/2006/relationships/image"/><Relationship Id="rId14" Target="../media/image113.png" Type="http://schemas.openxmlformats.org/officeDocument/2006/relationships/image"/><Relationship Id="rId15" Target="../media/image114.png" Type="http://schemas.openxmlformats.org/officeDocument/2006/relationships/image"/><Relationship Id="rId16" Target="../media/image115.png" Type="http://schemas.openxmlformats.org/officeDocument/2006/relationships/image"/><Relationship Id="rId17" Target="../media/image116.png" Type="http://schemas.openxmlformats.org/officeDocument/2006/relationships/image"/><Relationship Id="rId18" Target="../media/image117.png" Type="http://schemas.openxmlformats.org/officeDocument/2006/relationships/image"/><Relationship Id="rId19" Target="../media/image118.png" Type="http://schemas.openxmlformats.org/officeDocument/2006/relationships/image"/><Relationship Id="rId2" Target="../media/image65.png" Type="http://schemas.openxmlformats.org/officeDocument/2006/relationships/image"/><Relationship Id="rId20" Target="../media/image119.png" Type="http://schemas.openxmlformats.org/officeDocument/2006/relationships/image"/><Relationship Id="rId21" Target="../media/image120.png" Type="http://schemas.openxmlformats.org/officeDocument/2006/relationships/image"/><Relationship Id="rId22" Target="../media/image121.png" Type="http://schemas.openxmlformats.org/officeDocument/2006/relationships/image"/><Relationship Id="rId23" Target="../media/image52.png" Type="http://schemas.openxmlformats.org/officeDocument/2006/relationships/image"/><Relationship Id="rId24" Target="../media/image122.png" Type="http://schemas.openxmlformats.org/officeDocument/2006/relationships/image"/><Relationship Id="rId25" Target="../media/image123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108.pn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png" Type="http://schemas.openxmlformats.org/officeDocument/2006/relationships/image"/><Relationship Id="rId11" Target="../media/image133.png" Type="http://schemas.openxmlformats.org/officeDocument/2006/relationships/image"/><Relationship Id="rId12" Target="../media/image134.png" Type="http://schemas.openxmlformats.org/officeDocument/2006/relationships/image"/><Relationship Id="rId13" Target="../media/image135.png" Type="http://schemas.openxmlformats.org/officeDocument/2006/relationships/image"/><Relationship Id="rId14" Target="../media/image136.png" Type="http://schemas.openxmlformats.org/officeDocument/2006/relationships/image"/><Relationship Id="rId15" Target="../media/image137.png" Type="http://schemas.openxmlformats.org/officeDocument/2006/relationships/image"/><Relationship Id="rId16" Target="../media/image106.png" Type="http://schemas.openxmlformats.org/officeDocument/2006/relationships/image"/><Relationship Id="rId17" Target="../media/image138.png" Type="http://schemas.openxmlformats.org/officeDocument/2006/relationships/image"/><Relationship Id="rId18" Target="../media/image139.png" Type="http://schemas.openxmlformats.org/officeDocument/2006/relationships/image"/><Relationship Id="rId19" Target="../media/image140.png" Type="http://schemas.openxmlformats.org/officeDocument/2006/relationships/image"/><Relationship Id="rId2" Target="../media/image124.png" Type="http://schemas.openxmlformats.org/officeDocument/2006/relationships/image"/><Relationship Id="rId20" Target="../media/image107.png" Type="http://schemas.openxmlformats.org/officeDocument/2006/relationships/image"/><Relationship Id="rId21" Target="../media/image30.png" Type="http://schemas.openxmlformats.org/officeDocument/2006/relationships/image"/><Relationship Id="rId3" Target="../media/image125.png" Type="http://schemas.openxmlformats.org/officeDocument/2006/relationships/image"/><Relationship Id="rId4" Target="../media/image126.png" Type="http://schemas.openxmlformats.org/officeDocument/2006/relationships/image"/><Relationship Id="rId5" Target="../media/image127.png" Type="http://schemas.openxmlformats.org/officeDocument/2006/relationships/image"/><Relationship Id="rId6" Target="../media/image128.png" Type="http://schemas.openxmlformats.org/officeDocument/2006/relationships/image"/><Relationship Id="rId7" Target="../media/image129.png" Type="http://schemas.openxmlformats.org/officeDocument/2006/relationships/image"/><Relationship Id="rId8" Target="../media/image130.png" Type="http://schemas.openxmlformats.org/officeDocument/2006/relationships/image"/><Relationship Id="rId9" Target="../media/image1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144.png" Type="http://schemas.openxmlformats.org/officeDocument/2006/relationships/image"/><Relationship Id="rId12" Target="../media/image145.png" Type="http://schemas.openxmlformats.org/officeDocument/2006/relationships/image"/><Relationship Id="rId13" Target="../media/image146.png" Type="http://schemas.openxmlformats.org/officeDocument/2006/relationships/image"/><Relationship Id="rId14" Target="../media/image147.png" Type="http://schemas.openxmlformats.org/officeDocument/2006/relationships/image"/><Relationship Id="rId15" Target="../media/image148.png" Type="http://schemas.openxmlformats.org/officeDocument/2006/relationships/image"/><Relationship Id="rId16" Target="../media/image149.png" Type="http://schemas.openxmlformats.org/officeDocument/2006/relationships/image"/><Relationship Id="rId17" Target="../media/image150.png" Type="http://schemas.openxmlformats.org/officeDocument/2006/relationships/image"/><Relationship Id="rId18" Target="../media/image151.png" Type="http://schemas.openxmlformats.org/officeDocument/2006/relationships/image"/><Relationship Id="rId19" Target="../media/image152.png" Type="http://schemas.openxmlformats.org/officeDocument/2006/relationships/image"/><Relationship Id="rId2" Target="../media/image141.png" Type="http://schemas.openxmlformats.org/officeDocument/2006/relationships/image"/><Relationship Id="rId20" Target="../media/image153.png" Type="http://schemas.openxmlformats.org/officeDocument/2006/relationships/image"/><Relationship Id="rId21" Target="../media/image154.png" Type="http://schemas.openxmlformats.org/officeDocument/2006/relationships/image"/><Relationship Id="rId22" Target="../media/image155.png" Type="http://schemas.openxmlformats.org/officeDocument/2006/relationships/image"/><Relationship Id="rId23" Target="../media/image52.png" Type="http://schemas.openxmlformats.org/officeDocument/2006/relationships/image"/><Relationship Id="rId24" Target="../media/image156.png" Type="http://schemas.openxmlformats.org/officeDocument/2006/relationships/image"/><Relationship Id="rId25" Target="../media/image157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142.png" Type="http://schemas.openxmlformats.org/officeDocument/2006/relationships/image"/><Relationship Id="rId9" Target="../media/image14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-3149600"/>
            <a:ext cx="12446000" cy="12446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901700" y="3657600"/>
            <a:ext cx="12446000" cy="1244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50900" y="190500"/>
            <a:ext cx="2628900" cy="927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3400" y="850900"/>
            <a:ext cx="172212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865600" y="406400"/>
            <a:ext cx="1079500" cy="584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3400" y="9652000"/>
            <a:ext cx="17221200" cy="12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3400" y="8394700"/>
            <a:ext cx="172212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93700" y="342900"/>
            <a:ext cx="482600" cy="482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292100" y="8801100"/>
            <a:ext cx="4076700" cy="546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03700" y="8801100"/>
            <a:ext cx="4597400" cy="546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07500" y="8801100"/>
            <a:ext cx="4851400" cy="546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741400" y="8775700"/>
            <a:ext cx="4140200" cy="571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213100" y="3454400"/>
            <a:ext cx="11239500" cy="2705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25600" y="5803900"/>
            <a:ext cx="12509500" cy="723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53300" y="2755900"/>
            <a:ext cx="37465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5100" y="8737600"/>
            <a:ext cx="15430500" cy="596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17900" y="8813800"/>
            <a:ext cx="12725400" cy="863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5283200"/>
            <a:ext cx="5486400" cy="274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261100" y="7823200"/>
            <a:ext cx="254000" cy="25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22100" y="7823200"/>
            <a:ext cx="254000" cy="25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91600" y="5156200"/>
            <a:ext cx="254000" cy="25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59600" y="6070600"/>
            <a:ext cx="254000" cy="254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10900" y="6070600"/>
            <a:ext cx="254000" cy="254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91000" y="7048500"/>
            <a:ext cx="1435100" cy="64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5000" y="7518400"/>
            <a:ext cx="5562600" cy="901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15900" y="7073900"/>
            <a:ext cx="1536700" cy="647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41300" y="7531100"/>
            <a:ext cx="3644900" cy="1168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24500" y="7937500"/>
            <a:ext cx="6223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153900" y="7937500"/>
            <a:ext cx="6223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66600" y="4533900"/>
            <a:ext cx="2552700" cy="647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92000" y="4991100"/>
            <a:ext cx="3517900" cy="116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842000" y="3136900"/>
            <a:ext cx="5524500" cy="647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04000" y="3581400"/>
            <a:ext cx="4622800" cy="9017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864600" y="4673600"/>
            <a:ext cx="5207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-1231900" y="4533900"/>
            <a:ext cx="10680700" cy="647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20800" y="4965700"/>
            <a:ext cx="5676900" cy="9017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2100000">
            <a:off x="11315700" y="5816600"/>
            <a:ext cx="685800" cy="127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2100000">
            <a:off x="6210300" y="5816600"/>
            <a:ext cx="6858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705100" y="6527800"/>
            <a:ext cx="3886200" cy="787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479800" y="3962400"/>
            <a:ext cx="3784600" cy="78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179300" y="3962400"/>
            <a:ext cx="850900" cy="787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915900" y="6527800"/>
            <a:ext cx="825500" cy="787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823200" y="2514600"/>
            <a:ext cx="2298700" cy="7620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33400" y="850900"/>
            <a:ext cx="17221200" cy="127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28700" y="165100"/>
            <a:ext cx="2286000" cy="8001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35000" y="292100"/>
            <a:ext cx="419100" cy="419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60400" y="8813800"/>
            <a:ext cx="3289300" cy="5207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318500" y="6388100"/>
            <a:ext cx="1651000" cy="1625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7518400" y="6108700"/>
            <a:ext cx="3073400" cy="571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-419100" y="1295400"/>
            <a:ext cx="162179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304800"/>
            <a:ext cx="11772900" cy="1930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" y="25400"/>
            <a:ext cx="5054600" cy="1701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209800"/>
            <a:ext cx="18288000" cy="8077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1320800"/>
            <a:ext cx="17526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0200" y="1308100"/>
            <a:ext cx="19304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1320800"/>
            <a:ext cx="17526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60600" y="1320800"/>
            <a:ext cx="18161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1320800"/>
            <a:ext cx="17526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38600" y="1320800"/>
            <a:ext cx="18669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368300"/>
            <a:ext cx="11722100" cy="1930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330200"/>
            <a:ext cx="5334000" cy="124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209800"/>
            <a:ext cx="18288000" cy="8077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1320800"/>
            <a:ext cx="17526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1308100"/>
            <a:ext cx="17526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1320800"/>
            <a:ext cx="17526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35200" y="1320800"/>
            <a:ext cx="18542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1320800"/>
            <a:ext cx="17526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38600" y="1320800"/>
            <a:ext cx="1854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368300"/>
            <a:ext cx="11811000" cy="1930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330200"/>
            <a:ext cx="4330700" cy="124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209800"/>
            <a:ext cx="18288000" cy="8077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1320800"/>
            <a:ext cx="17526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1308100"/>
            <a:ext cx="17526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1320800"/>
            <a:ext cx="17526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24100" y="1320800"/>
            <a:ext cx="17780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1320800"/>
            <a:ext cx="17526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52900" y="1320800"/>
            <a:ext cx="17526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368300"/>
            <a:ext cx="11785600" cy="1930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330200"/>
            <a:ext cx="4826000" cy="124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209800"/>
            <a:ext cx="18288000" cy="8077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1320800"/>
            <a:ext cx="17526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1308100"/>
            <a:ext cx="16637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1320800"/>
            <a:ext cx="17526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74900" y="1320800"/>
            <a:ext cx="17145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1320800"/>
            <a:ext cx="17526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152900" y="1320800"/>
            <a:ext cx="17526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546100"/>
            <a:ext cx="11823700" cy="157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330200"/>
            <a:ext cx="5003800" cy="124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209800"/>
            <a:ext cx="18288000" cy="8077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1320800"/>
            <a:ext cx="17526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1308100"/>
            <a:ext cx="17526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1320800"/>
            <a:ext cx="17526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49500" y="1320800"/>
            <a:ext cx="17272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1320800"/>
            <a:ext cx="17526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975100" y="1320800"/>
            <a:ext cx="19304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368300"/>
            <a:ext cx="11772900" cy="1930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330200"/>
            <a:ext cx="4508500" cy="124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209800"/>
            <a:ext cx="18288000" cy="8077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1320800"/>
            <a:ext cx="17526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1308100"/>
            <a:ext cx="17399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1320800"/>
            <a:ext cx="17526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24100" y="1320800"/>
            <a:ext cx="17399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127500" y="1320800"/>
            <a:ext cx="1752600" cy="393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89400" y="1320800"/>
            <a:ext cx="18288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546100"/>
            <a:ext cx="11696700" cy="157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" y="330200"/>
            <a:ext cx="5753100" cy="1244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2209800"/>
            <a:ext cx="18288000" cy="807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1320800"/>
            <a:ext cx="1752600" cy="39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1308100"/>
            <a:ext cx="1778000" cy="49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1320800"/>
            <a:ext cx="1752600" cy="39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35200" y="1320800"/>
            <a:ext cx="1841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93700" y="3949700"/>
            <a:ext cx="19164300" cy="6642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1219200"/>
            <a:ext cx="4622800" cy="2184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4851400"/>
            <a:ext cx="10375900" cy="622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5029200" y="2235200"/>
            <a:ext cx="749300" cy="63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60100" y="-1041400"/>
            <a:ext cx="8001000" cy="16217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66700" y="2921000"/>
            <a:ext cx="4000500" cy="8115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08000" y="3949700"/>
            <a:ext cx="3517900" cy="660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85800" y="3581400"/>
            <a:ext cx="990600" cy="31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836900" y="3619500"/>
            <a:ext cx="266700" cy="24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17900" y="3619500"/>
            <a:ext cx="2667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347700" y="3187700"/>
            <a:ext cx="5461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167100" y="3225800"/>
            <a:ext cx="292100" cy="13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98500" y="4508500"/>
            <a:ext cx="3175000" cy="50673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576300" y="5257800"/>
            <a:ext cx="2806700" cy="3759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601700" y="4711700"/>
            <a:ext cx="431800" cy="431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71600" y="4711700"/>
            <a:ext cx="1143000" cy="812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874268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078200" y="4914900"/>
            <a:ext cx="63500" cy="63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167100" y="4914900"/>
            <a:ext cx="63500" cy="63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6256000" y="4914900"/>
            <a:ext cx="63500" cy="63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601700" y="9169400"/>
            <a:ext cx="266700" cy="228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970000" y="9156700"/>
            <a:ext cx="254000" cy="254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325600" y="9182100"/>
            <a:ext cx="279400" cy="241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6192500" y="9169400"/>
            <a:ext cx="215900" cy="254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90600" y="4178300"/>
            <a:ext cx="7137400" cy="1143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337800" y="8255000"/>
            <a:ext cx="3162300" cy="901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2280000">
            <a:off x="12306300" y="7988300"/>
            <a:ext cx="482600" cy="2413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533400" y="850900"/>
            <a:ext cx="17221200" cy="127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28700" y="165100"/>
            <a:ext cx="2286000" cy="800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35000" y="292100"/>
            <a:ext cx="419100" cy="419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588000" y="1955800"/>
            <a:ext cx="120396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95100" y="-6680200"/>
            <a:ext cx="14249400" cy="14249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901700" y="3657600"/>
            <a:ext cx="12446000" cy="12446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2800" y="368300"/>
            <a:ext cx="1689100" cy="546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" y="508000"/>
            <a:ext cx="241300" cy="165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3400" y="850900"/>
            <a:ext cx="172212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65600" y="406400"/>
            <a:ext cx="1079500" cy="584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3400" y="9652000"/>
            <a:ext cx="172212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94100" y="3225800"/>
            <a:ext cx="10985500" cy="3162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59000" y="2971800"/>
            <a:ext cx="11950700" cy="72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921000" y="6184900"/>
            <a:ext cx="12446000" cy="1181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03600" y="6553200"/>
            <a:ext cx="1778000" cy="482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83100" y="6565900"/>
            <a:ext cx="4076700" cy="584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47100" y="6565900"/>
            <a:ext cx="3378200" cy="609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382500" y="6515100"/>
            <a:ext cx="3022600" cy="622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280400" y="6756400"/>
            <a:ext cx="774700" cy="12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1823700" y="6756400"/>
            <a:ext cx="7747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58900" y="1587500"/>
            <a:ext cx="7061200" cy="185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4978400"/>
            <a:ext cx="3314700" cy="201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" y="6604000"/>
            <a:ext cx="38227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73200" y="7353300"/>
            <a:ext cx="3048000" cy="158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994400" y="4978400"/>
            <a:ext cx="2463800" cy="201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57700" y="6604000"/>
            <a:ext cx="4191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23500" y="4978400"/>
            <a:ext cx="2222500" cy="201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18600" y="6616700"/>
            <a:ext cx="3543300" cy="647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2806700" y="7188200"/>
            <a:ext cx="44196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12900" y="4978400"/>
            <a:ext cx="2438400" cy="2019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144500" y="6604000"/>
            <a:ext cx="3733800" cy="635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6883400" y="7188200"/>
            <a:ext cx="4419600" cy="127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0972800" y="7188200"/>
            <a:ext cx="44196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549900" y="7353300"/>
            <a:ext cx="3048000" cy="1244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36100" y="7340600"/>
            <a:ext cx="3225800" cy="901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868400" y="7340600"/>
            <a:ext cx="3009900" cy="1460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82800" y="1003300"/>
            <a:ext cx="2628900" cy="927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625600" y="1155700"/>
            <a:ext cx="482600" cy="482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86800" y="8026400"/>
            <a:ext cx="8432800" cy="1587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5100" y="762000"/>
            <a:ext cx="19812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914400"/>
            <a:ext cx="2921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8064500"/>
            <a:ext cx="4978400" cy="990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601200" y="4267200"/>
            <a:ext cx="66294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686800" y="4267200"/>
            <a:ext cx="84328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861300" y="2514600"/>
            <a:ext cx="51689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01000" y="2921000"/>
            <a:ext cx="4965700" cy="85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09200" y="1168400"/>
            <a:ext cx="1168400" cy="116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509500" y="2565400"/>
            <a:ext cx="5016500" cy="58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19000" y="2921000"/>
            <a:ext cx="5168900" cy="85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17700" y="1168400"/>
            <a:ext cx="1168400" cy="1168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42300" y="6248400"/>
            <a:ext cx="4787900" cy="58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86700" y="6604000"/>
            <a:ext cx="5080000" cy="85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09200" y="4851400"/>
            <a:ext cx="1168400" cy="116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98400" y="6248400"/>
            <a:ext cx="4953000" cy="584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509500" y="6604000"/>
            <a:ext cx="4965700" cy="850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17700" y="4851400"/>
            <a:ext cx="1168400" cy="1168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0" y="-1997303600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0" y="-152400"/>
            <a:ext cx="8178800" cy="1043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248900" y="1460500"/>
            <a:ext cx="876300" cy="558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757400" y="1257300"/>
            <a:ext cx="990600" cy="990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363200" y="5143500"/>
            <a:ext cx="647700" cy="647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820900" y="5054600"/>
            <a:ext cx="762000" cy="762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928100" y="8585200"/>
            <a:ext cx="8064500" cy="901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036300" y="8229600"/>
            <a:ext cx="3289300" cy="520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-152400" y="6565900"/>
            <a:ext cx="7848600" cy="5016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-495300" y="304800"/>
            <a:ext cx="32639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0300" y="8089900"/>
            <a:ext cx="160401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89300" y="3797300"/>
            <a:ext cx="11544300" cy="316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0700" y="1117600"/>
            <a:ext cx="5486400" cy="265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21100" y="4914900"/>
            <a:ext cx="1905000" cy="149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4914900"/>
            <a:ext cx="1968500" cy="149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34300" y="4927600"/>
            <a:ext cx="2006600" cy="149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80600" y="4940300"/>
            <a:ext cx="1943100" cy="149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33300" y="4940300"/>
            <a:ext cx="1905000" cy="1498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" y="533400"/>
            <a:ext cx="2628900" cy="9271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38200" y="685800"/>
            <a:ext cx="4826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54100" y="8851900"/>
            <a:ext cx="16319500" cy="1231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72400" y="8267700"/>
            <a:ext cx="27559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86800" y="8026400"/>
            <a:ext cx="8432800" cy="19177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5100" y="762000"/>
            <a:ext cx="19812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914400"/>
            <a:ext cx="2921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8064500"/>
            <a:ext cx="4978400" cy="990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601200" y="4267200"/>
            <a:ext cx="66294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686800" y="4267200"/>
            <a:ext cx="84328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454900" y="2514600"/>
            <a:ext cx="55499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89900" y="2921000"/>
            <a:ext cx="4876800" cy="85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09200" y="1168400"/>
            <a:ext cx="1168400" cy="116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79300" y="2514600"/>
            <a:ext cx="53340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47600" y="2921000"/>
            <a:ext cx="4940300" cy="85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17700" y="1168400"/>
            <a:ext cx="1168400" cy="1168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569200" y="6197600"/>
            <a:ext cx="5435600" cy="647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001000" y="6604000"/>
            <a:ext cx="4965700" cy="85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09200" y="4851400"/>
            <a:ext cx="1168400" cy="116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60300" y="6197600"/>
            <a:ext cx="4965700" cy="647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954000" y="6604000"/>
            <a:ext cx="4533900" cy="850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17700" y="4851400"/>
            <a:ext cx="1168400" cy="1168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0" y="-1997303600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0" y="-152400"/>
            <a:ext cx="8178800" cy="1043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363200" y="5143500"/>
            <a:ext cx="647700" cy="6477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350500" y="1460500"/>
            <a:ext cx="673100" cy="6096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922500" y="1397000"/>
            <a:ext cx="571500" cy="7239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973300" y="5168900"/>
            <a:ext cx="508000" cy="508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864600" y="8610600"/>
            <a:ext cx="8140700" cy="1231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036300" y="8229600"/>
            <a:ext cx="3289300" cy="520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-152400" y="6565900"/>
            <a:ext cx="6794500" cy="5016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-419100" y="304800"/>
            <a:ext cx="32512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5100" y="8737600"/>
            <a:ext cx="15430500" cy="596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30600" y="8839200"/>
            <a:ext cx="12954000" cy="762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31900" y="5600700"/>
            <a:ext cx="19939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40000" y="5524500"/>
            <a:ext cx="177800" cy="17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350500" y="5524500"/>
            <a:ext cx="1778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43500" y="5524500"/>
            <a:ext cx="177800" cy="17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66700" y="5524500"/>
            <a:ext cx="1778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47000" y="5524500"/>
            <a:ext cx="177800" cy="17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70200" y="5524500"/>
            <a:ext cx="1778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33500" y="5956300"/>
            <a:ext cx="2603500" cy="213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4000" y="6426200"/>
            <a:ext cx="23114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6896100"/>
            <a:ext cx="2565400" cy="1066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911600" y="3175000"/>
            <a:ext cx="2603500" cy="2133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95700" y="3441700"/>
            <a:ext cx="2755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00500" y="3873500"/>
            <a:ext cx="2565400" cy="1168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53200" y="5956300"/>
            <a:ext cx="2603500" cy="2133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50000" y="6362700"/>
            <a:ext cx="27305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629400" y="6680200"/>
            <a:ext cx="2552700" cy="1397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22100" y="5956300"/>
            <a:ext cx="2603500" cy="2133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620500" y="6350000"/>
            <a:ext cx="2654300" cy="558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61800" y="6807200"/>
            <a:ext cx="2463800" cy="1117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18600" y="3175000"/>
            <a:ext cx="2603500" cy="2133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131300" y="3403600"/>
            <a:ext cx="2514600" cy="558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207500" y="3860800"/>
            <a:ext cx="2540000" cy="1168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51000" y="3175000"/>
            <a:ext cx="2603500" cy="2133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579600" y="3416300"/>
            <a:ext cx="2298700" cy="533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401800" y="3873500"/>
            <a:ext cx="2616200" cy="1168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813300" y="5956300"/>
            <a:ext cx="838200" cy="838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400300" y="4356100"/>
            <a:ext cx="571500" cy="723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7518400" y="4445000"/>
            <a:ext cx="596900" cy="622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172700" y="6057900"/>
            <a:ext cx="482600" cy="622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328900" y="5956300"/>
            <a:ext cx="596900" cy="571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750800" y="4635500"/>
            <a:ext cx="558800" cy="444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-1358900" y="1295400"/>
            <a:ext cx="17145000" cy="17145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33400" y="850900"/>
            <a:ext cx="17221200" cy="127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28700" y="165100"/>
            <a:ext cx="2286000" cy="8001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635000" y="292100"/>
            <a:ext cx="419100" cy="419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660400" y="8813800"/>
            <a:ext cx="32893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86800" y="8026400"/>
            <a:ext cx="8432800" cy="19177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5100" y="762000"/>
            <a:ext cx="19812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914400"/>
            <a:ext cx="2921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8064500"/>
            <a:ext cx="4978400" cy="990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601200" y="4267200"/>
            <a:ext cx="66294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686800" y="4267200"/>
            <a:ext cx="84328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997700" y="2514600"/>
            <a:ext cx="60325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89900" y="2921000"/>
            <a:ext cx="4876800" cy="85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09200" y="1168400"/>
            <a:ext cx="1168400" cy="116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15800" y="2514600"/>
            <a:ext cx="5422900" cy="647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41200" y="2921000"/>
            <a:ext cx="53467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17700" y="1168400"/>
            <a:ext cx="1168400" cy="1168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67600" y="6197600"/>
            <a:ext cx="5537200" cy="647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594600" y="6604000"/>
            <a:ext cx="5384800" cy="85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09200" y="4851400"/>
            <a:ext cx="1168400" cy="116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569700" y="6197600"/>
            <a:ext cx="5943600" cy="647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20600" y="6604000"/>
            <a:ext cx="5054600" cy="850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17700" y="4851400"/>
            <a:ext cx="1168400" cy="1168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0" y="-1997303600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0" y="-152400"/>
            <a:ext cx="8178800" cy="1043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401300" y="1447800"/>
            <a:ext cx="622300" cy="622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897100" y="1435100"/>
            <a:ext cx="660400" cy="660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274300" y="4991100"/>
            <a:ext cx="838200" cy="838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859000" y="5067300"/>
            <a:ext cx="698500" cy="698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915400" y="8610600"/>
            <a:ext cx="8089900" cy="1231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036300" y="8229600"/>
            <a:ext cx="3289300" cy="520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-152400" y="6565900"/>
            <a:ext cx="9588500" cy="5194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-419100" y="304800"/>
            <a:ext cx="3251200" cy="1993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35100" y="3898900"/>
            <a:ext cx="5016500" cy="510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6883400"/>
            <a:ext cx="5321300" cy="69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7200" y="7391400"/>
            <a:ext cx="4584700" cy="128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59100" y="4622800"/>
            <a:ext cx="1955800" cy="195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3898900"/>
            <a:ext cx="482600" cy="48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3800" y="3860800"/>
            <a:ext cx="9017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29400" y="3898900"/>
            <a:ext cx="5016500" cy="510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36400" y="3898900"/>
            <a:ext cx="5016500" cy="510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083300" y="6934200"/>
            <a:ext cx="5346700" cy="622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83400" y="7391400"/>
            <a:ext cx="4635500" cy="128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66100" y="4622800"/>
            <a:ext cx="1955800" cy="195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29400" y="3898900"/>
            <a:ext cx="482600" cy="482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26200" y="3860800"/>
            <a:ext cx="901700" cy="584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52200" y="6934200"/>
            <a:ext cx="5372100" cy="622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103100" y="7391400"/>
            <a:ext cx="4622800" cy="128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73100" y="4622800"/>
            <a:ext cx="1955800" cy="1955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36400" y="3898900"/>
            <a:ext cx="4826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20500" y="3860800"/>
            <a:ext cx="901700" cy="596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27100" y="2667000"/>
            <a:ext cx="155321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700" y="1295400"/>
            <a:ext cx="15849600" cy="1714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33400" y="850900"/>
            <a:ext cx="172212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636000" y="5105400"/>
            <a:ext cx="1016000" cy="965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403600" y="5054600"/>
            <a:ext cx="1117600" cy="1117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817600" y="5067300"/>
            <a:ext cx="1066800" cy="1066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28700" y="165100"/>
            <a:ext cx="2286000" cy="800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35000" y="292100"/>
            <a:ext cx="4191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86800" y="8026400"/>
            <a:ext cx="8432800" cy="16129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5100" y="762000"/>
            <a:ext cx="19812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914400"/>
            <a:ext cx="2921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2200" y="8064500"/>
            <a:ext cx="4978400" cy="990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601200" y="4267200"/>
            <a:ext cx="66294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952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686800" y="4267200"/>
            <a:ext cx="84328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50100" y="2514600"/>
            <a:ext cx="5867400" cy="647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86700" y="2921000"/>
            <a:ext cx="5092700" cy="850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09200" y="1168400"/>
            <a:ext cx="1168400" cy="1168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64900" y="2514600"/>
            <a:ext cx="62357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433300" y="2921000"/>
            <a:ext cx="5054600" cy="85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17700" y="1168400"/>
            <a:ext cx="1168400" cy="1168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985000" y="6197600"/>
            <a:ext cx="6032500" cy="647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48600" y="6604000"/>
            <a:ext cx="5118100" cy="850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09200" y="4851400"/>
            <a:ext cx="1168400" cy="1168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963400" y="6197600"/>
            <a:ext cx="5575300" cy="647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750800" y="6604000"/>
            <a:ext cx="4724400" cy="850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17700" y="4851400"/>
            <a:ext cx="1168400" cy="1168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0" y="-1997303600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0" y="-152400"/>
            <a:ext cx="8178800" cy="1043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287000" y="1409700"/>
            <a:ext cx="800100" cy="660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846300" y="1397000"/>
            <a:ext cx="736600" cy="736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325100" y="5092700"/>
            <a:ext cx="723900" cy="723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655800" y="4889500"/>
            <a:ext cx="1104900" cy="1104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940800" y="8686800"/>
            <a:ext cx="8064500" cy="901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036300" y="8229600"/>
            <a:ext cx="3289300" cy="520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-152400" y="6565900"/>
            <a:ext cx="8382000" cy="5016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-406400" y="304800"/>
            <a:ext cx="3263900" cy="1993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